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Lst>
  <p:sldSz cy="99036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 uri="http://customooxmlschemas.google.com/">
      <go:slidesCustomData xmlns:go="http://customooxmlschemas.google.com/" r:id="rId8" roundtripDataSignature="AMtx7mjpGsj5v7cttpFOw/6RLKfiIq9D8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3978bf596c_0_12: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13978bf596c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3978bf596c_0_16: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g13978bf596c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4"/>
          <p:cNvSpPr txBox="1"/>
          <p:nvPr>
            <p:ph type="ctrTitle"/>
          </p:nvPr>
        </p:nvSpPr>
        <p:spPr>
          <a:xfrm>
            <a:off x="233781" y="1433649"/>
            <a:ext cx="6390300" cy="3952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4"/>
          <p:cNvSpPr txBox="1"/>
          <p:nvPr>
            <p:ph idx="1" type="subTitle"/>
          </p:nvPr>
        </p:nvSpPr>
        <p:spPr>
          <a:xfrm>
            <a:off x="233775" y="5456992"/>
            <a:ext cx="6390300" cy="1526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3"/>
          <p:cNvSpPr txBox="1"/>
          <p:nvPr>
            <p:ph hasCustomPrompt="1" type="title"/>
          </p:nvPr>
        </p:nvSpPr>
        <p:spPr>
          <a:xfrm>
            <a:off x="233775" y="2129799"/>
            <a:ext cx="6390300" cy="3780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3"/>
          <p:cNvSpPr txBox="1"/>
          <p:nvPr>
            <p:ph idx="1" type="body"/>
          </p:nvPr>
        </p:nvSpPr>
        <p:spPr>
          <a:xfrm>
            <a:off x="233775" y="6069481"/>
            <a:ext cx="6390300" cy="25047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5"/>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5"/>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5"/>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6"/>
          <p:cNvSpPr txBox="1"/>
          <p:nvPr>
            <p:ph type="title"/>
          </p:nvPr>
        </p:nvSpPr>
        <p:spPr>
          <a:xfrm>
            <a:off x="233775" y="4141374"/>
            <a:ext cx="6390300" cy="1620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6"/>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7"/>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7"/>
          <p:cNvSpPr txBox="1"/>
          <p:nvPr>
            <p:ph idx="1" type="body"/>
          </p:nvPr>
        </p:nvSpPr>
        <p:spPr>
          <a:xfrm>
            <a:off x="233775"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7"/>
          <p:cNvSpPr txBox="1"/>
          <p:nvPr>
            <p:ph idx="2" type="body"/>
          </p:nvPr>
        </p:nvSpPr>
        <p:spPr>
          <a:xfrm>
            <a:off x="3624300"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7"/>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8"/>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8"/>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9"/>
          <p:cNvSpPr txBox="1"/>
          <p:nvPr>
            <p:ph type="title"/>
          </p:nvPr>
        </p:nvSpPr>
        <p:spPr>
          <a:xfrm>
            <a:off x="233775" y="1069785"/>
            <a:ext cx="2106000" cy="1455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9"/>
          <p:cNvSpPr txBox="1"/>
          <p:nvPr>
            <p:ph idx="1" type="body"/>
          </p:nvPr>
        </p:nvSpPr>
        <p:spPr>
          <a:xfrm>
            <a:off x="233775" y="2675618"/>
            <a:ext cx="2106000" cy="61218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9"/>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0"/>
          <p:cNvSpPr txBox="1"/>
          <p:nvPr>
            <p:ph type="title"/>
          </p:nvPr>
        </p:nvSpPr>
        <p:spPr>
          <a:xfrm>
            <a:off x="367688" y="866746"/>
            <a:ext cx="4775700" cy="787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0"/>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1"/>
          <p:cNvSpPr/>
          <p:nvPr/>
        </p:nvSpPr>
        <p:spPr>
          <a:xfrm>
            <a:off x="3429000" y="48"/>
            <a:ext cx="3429000" cy="9903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1"/>
          <p:cNvSpPr txBox="1"/>
          <p:nvPr>
            <p:ph type="title"/>
          </p:nvPr>
        </p:nvSpPr>
        <p:spPr>
          <a:xfrm>
            <a:off x="199125" y="2374428"/>
            <a:ext cx="3033900" cy="2854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1"/>
          <p:cNvSpPr txBox="1"/>
          <p:nvPr>
            <p:ph idx="1" type="subTitle"/>
          </p:nvPr>
        </p:nvSpPr>
        <p:spPr>
          <a:xfrm>
            <a:off x="199125" y="5397207"/>
            <a:ext cx="3033900" cy="2378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1"/>
          <p:cNvSpPr txBox="1"/>
          <p:nvPr>
            <p:ph idx="2" type="body"/>
          </p:nvPr>
        </p:nvSpPr>
        <p:spPr>
          <a:xfrm>
            <a:off x="3704625" y="1394418"/>
            <a:ext cx="2877600" cy="71148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1600"/>
              </a:spcBef>
              <a:spcAft>
                <a:spcPts val="0"/>
              </a:spcAft>
              <a:buClr>
                <a:schemeClr val="dk1"/>
              </a:buClr>
              <a:buSzPts val="1400"/>
              <a:buChar char="○"/>
              <a:defRPr>
                <a:solidFill>
                  <a:schemeClr val="dk1"/>
                </a:solidFill>
              </a:defRPr>
            </a:lvl2pPr>
            <a:lvl3pPr indent="-317500" lvl="2" marL="1371600" algn="l">
              <a:lnSpc>
                <a:spcPct val="115000"/>
              </a:lnSpc>
              <a:spcBef>
                <a:spcPts val="1600"/>
              </a:spcBef>
              <a:spcAft>
                <a:spcPts val="0"/>
              </a:spcAft>
              <a:buClr>
                <a:schemeClr val="dk1"/>
              </a:buClr>
              <a:buSzPts val="1400"/>
              <a:buChar char="■"/>
              <a:defRPr>
                <a:solidFill>
                  <a:schemeClr val="dk1"/>
                </a:solidFill>
              </a:defRPr>
            </a:lvl3pPr>
            <a:lvl4pPr indent="-317500" lvl="3" marL="1828800" algn="l">
              <a:lnSpc>
                <a:spcPct val="115000"/>
              </a:lnSpc>
              <a:spcBef>
                <a:spcPts val="1600"/>
              </a:spcBef>
              <a:spcAft>
                <a:spcPts val="0"/>
              </a:spcAft>
              <a:buClr>
                <a:schemeClr val="dk1"/>
              </a:buClr>
              <a:buSzPts val="1400"/>
              <a:buChar char="●"/>
              <a:defRPr>
                <a:solidFill>
                  <a:schemeClr val="dk1"/>
                </a:solidFill>
              </a:defRPr>
            </a:lvl4pPr>
            <a:lvl5pPr indent="-317500" lvl="4" marL="2286000" algn="l">
              <a:lnSpc>
                <a:spcPct val="115000"/>
              </a:lnSpc>
              <a:spcBef>
                <a:spcPts val="1600"/>
              </a:spcBef>
              <a:spcAft>
                <a:spcPts val="0"/>
              </a:spcAft>
              <a:buClr>
                <a:schemeClr val="dk1"/>
              </a:buClr>
              <a:buSzPts val="1400"/>
              <a:buChar char="○"/>
              <a:defRPr>
                <a:solidFill>
                  <a:schemeClr val="dk1"/>
                </a:solidFill>
              </a:defRPr>
            </a:lvl5pPr>
            <a:lvl6pPr indent="-317500" lvl="5" marL="2743200" algn="l">
              <a:lnSpc>
                <a:spcPct val="115000"/>
              </a:lnSpc>
              <a:spcBef>
                <a:spcPts val="1600"/>
              </a:spcBef>
              <a:spcAft>
                <a:spcPts val="0"/>
              </a:spcAft>
              <a:buClr>
                <a:schemeClr val="dk1"/>
              </a:buClr>
              <a:buSzPts val="1400"/>
              <a:buChar char="■"/>
              <a:defRPr>
                <a:solidFill>
                  <a:schemeClr val="dk1"/>
                </a:solidFill>
              </a:defRPr>
            </a:lvl6pPr>
            <a:lvl7pPr indent="-317500" lvl="6" marL="3200400" algn="l">
              <a:lnSpc>
                <a:spcPct val="115000"/>
              </a:lnSpc>
              <a:spcBef>
                <a:spcPts val="1600"/>
              </a:spcBef>
              <a:spcAft>
                <a:spcPts val="0"/>
              </a:spcAft>
              <a:buClr>
                <a:schemeClr val="dk1"/>
              </a:buClr>
              <a:buSzPts val="1400"/>
              <a:buChar char="●"/>
              <a:defRPr>
                <a:solidFill>
                  <a:schemeClr val="dk1"/>
                </a:solidFill>
              </a:defRPr>
            </a:lvl7pPr>
            <a:lvl8pPr indent="-317500" lvl="7" marL="3657600" algn="l">
              <a:lnSpc>
                <a:spcPct val="115000"/>
              </a:lnSpc>
              <a:spcBef>
                <a:spcPts val="1600"/>
              </a:spcBef>
              <a:spcAft>
                <a:spcPts val="0"/>
              </a:spcAft>
              <a:buClr>
                <a:schemeClr val="dk1"/>
              </a:buClr>
              <a:buSzPts val="1400"/>
              <a:buChar char="○"/>
              <a:defRPr>
                <a:solidFill>
                  <a:schemeClr val="dk1"/>
                </a:solidFill>
              </a:defRPr>
            </a:lvl8pPr>
            <a:lvl9pPr indent="-317500" lvl="8" marL="4114800" algn="l">
              <a:lnSpc>
                <a:spcPct val="115000"/>
              </a:lnSpc>
              <a:spcBef>
                <a:spcPts val="1600"/>
              </a:spcBef>
              <a:spcAft>
                <a:spcPts val="1600"/>
              </a:spcAft>
              <a:buClr>
                <a:schemeClr val="dk1"/>
              </a:buClr>
              <a:buSzPts val="1400"/>
              <a:buChar char="■"/>
              <a:defRPr>
                <a:solidFill>
                  <a:schemeClr val="dk1"/>
                </a:solidFill>
              </a:defRPr>
            </a:lvl9pPr>
          </a:lstStyle>
          <a:p/>
        </p:txBody>
      </p:sp>
      <p:sp>
        <p:nvSpPr>
          <p:cNvPr id="40" name="Google Shape;40;p11"/>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2"/>
          <p:cNvSpPr txBox="1"/>
          <p:nvPr>
            <p:ph idx="1" type="body"/>
          </p:nvPr>
        </p:nvSpPr>
        <p:spPr>
          <a:xfrm>
            <a:off x="233775" y="8145800"/>
            <a:ext cx="4499100" cy="11652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2"/>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1600"/>
              </a:spcBef>
              <a:spcAft>
                <a:spcPts val="160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8" name="Google Shape;8;p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hyperlink" Target="https://www.growingajeweledrose.com/2015/01/galaxy-dough-play-recipe.html" TargetMode="External"/><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g13978bf596c_0_12"/>
          <p:cNvSpPr txBox="1"/>
          <p:nvPr/>
        </p:nvSpPr>
        <p:spPr>
          <a:xfrm>
            <a:off x="664050" y="2479375"/>
            <a:ext cx="5529900" cy="633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nl" sz="3600" u="none" cap="none" strike="noStrike">
                <a:solidFill>
                  <a:srgbClr val="000000"/>
                </a:solidFill>
                <a:latin typeface="Calibri"/>
                <a:ea typeface="Calibri"/>
                <a:cs typeface="Calibri"/>
                <a:sym typeface="Calibri"/>
              </a:rPr>
              <a:t>Schitterende sterrenklei</a:t>
            </a:r>
            <a:endParaRPr b="0" i="0" sz="3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1" lang="nl" sz="1600" u="none" cap="none" strike="noStrike">
                <a:solidFill>
                  <a:srgbClr val="F39430"/>
                </a:solidFill>
                <a:latin typeface="Calibri"/>
                <a:ea typeface="Calibri"/>
                <a:cs typeface="Calibri"/>
                <a:sym typeface="Calibri"/>
              </a:rPr>
              <a:t>En opeens was daar de ster weer die ze al eerder gezien hadden. Toen ze de ster weer zagen, waren ze erg blij. De ster wees hun de weg. Hij bleef staan boven het huis waar het kind was.</a:t>
            </a:r>
            <a:br>
              <a:rPr b="0" i="1" lang="nl" sz="1600" u="none" cap="none" strike="noStrike">
                <a:solidFill>
                  <a:srgbClr val="F39430"/>
                </a:solidFill>
                <a:latin typeface="Calibri"/>
                <a:ea typeface="Calibri"/>
                <a:cs typeface="Calibri"/>
                <a:sym typeface="Calibri"/>
              </a:rPr>
            </a:br>
            <a:r>
              <a:rPr b="0" i="1" lang="nl" sz="1600" u="none" cap="none" strike="noStrike">
                <a:solidFill>
                  <a:srgbClr val="F39430"/>
                </a:solidFill>
                <a:latin typeface="Calibri"/>
                <a:ea typeface="Calibri"/>
                <a:cs typeface="Calibri"/>
                <a:sym typeface="Calibri"/>
              </a:rPr>
              <a:t>Matteüs 2:9-10</a:t>
            </a:r>
            <a:endParaRPr b="0" i="1" sz="1600" u="none" cap="none" strike="noStrike">
              <a:solidFill>
                <a:srgbClr val="F39430"/>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1"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nl" sz="1500" u="none" cap="none" strike="noStrike">
                <a:solidFill>
                  <a:srgbClr val="000000"/>
                </a:solidFill>
                <a:latin typeface="Calibri"/>
                <a:ea typeface="Calibri"/>
                <a:cs typeface="Calibri"/>
                <a:sym typeface="Calibri"/>
              </a:rPr>
              <a:t>Opdracht:</a:t>
            </a:r>
            <a:br>
              <a:rPr b="1" i="0" lang="nl" sz="1500" u="none" cap="none" strike="noStrike">
                <a:solidFill>
                  <a:srgbClr val="000000"/>
                </a:solidFill>
                <a:latin typeface="Calibri"/>
                <a:ea typeface="Calibri"/>
                <a:cs typeface="Calibri"/>
                <a:sym typeface="Calibri"/>
              </a:rPr>
            </a:br>
            <a:r>
              <a:rPr b="0" i="0" lang="nl" sz="1500" u="none" cap="none" strike="noStrike">
                <a:solidFill>
                  <a:srgbClr val="000000"/>
                </a:solidFill>
                <a:latin typeface="Calibri"/>
                <a:ea typeface="Calibri"/>
                <a:cs typeface="Calibri"/>
                <a:sym typeface="Calibri"/>
              </a:rPr>
              <a:t>Meng de bloem, het zout en de wijnsteenbakpoeder.</a:t>
            </a:r>
            <a:br>
              <a:rPr b="0" i="0" lang="nl" sz="1500" u="none" cap="none" strike="noStrike">
                <a:solidFill>
                  <a:srgbClr val="000000"/>
                </a:solidFill>
                <a:latin typeface="Calibri"/>
                <a:ea typeface="Calibri"/>
                <a:cs typeface="Calibri"/>
                <a:sym typeface="Calibri"/>
              </a:rPr>
            </a:br>
            <a:r>
              <a:rPr b="0" i="0" lang="nl" sz="1500" u="none" cap="none" strike="noStrike">
                <a:solidFill>
                  <a:srgbClr val="000000"/>
                </a:solidFill>
                <a:latin typeface="Calibri"/>
                <a:ea typeface="Calibri"/>
                <a:cs typeface="Calibri"/>
                <a:sym typeface="Calibri"/>
              </a:rPr>
              <a:t>Neem het hete water en er een paar druppels voedingskleurstof bij en voeg de babyolie en de glycerine toe en roer even.</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nl" sz="1500" u="none" cap="none" strike="noStrike">
                <a:solidFill>
                  <a:srgbClr val="000000"/>
                </a:solidFill>
                <a:latin typeface="Calibri"/>
                <a:ea typeface="Calibri"/>
                <a:cs typeface="Calibri"/>
                <a:sym typeface="Calibri"/>
              </a:rPr>
              <a:t>Meng daarna al deze droge en natte ingrediënten.</a:t>
            </a:r>
            <a:br>
              <a:rPr b="0" i="0" lang="nl" sz="1500" u="none" cap="none" strike="noStrike">
                <a:solidFill>
                  <a:srgbClr val="000000"/>
                </a:solidFill>
                <a:latin typeface="Calibri"/>
                <a:ea typeface="Calibri"/>
                <a:cs typeface="Calibri"/>
                <a:sym typeface="Calibri"/>
              </a:rPr>
            </a:br>
            <a:r>
              <a:rPr b="0" i="0" lang="nl" sz="1500" u="none" cap="none" strike="noStrike">
                <a:solidFill>
                  <a:srgbClr val="000000"/>
                </a:solidFill>
                <a:latin typeface="Calibri"/>
                <a:ea typeface="Calibri"/>
                <a:cs typeface="Calibri"/>
                <a:sym typeface="Calibri"/>
              </a:rPr>
              <a:t>Kneed het deeg dat je krijgt met droge, schone handen. </a:t>
            </a:r>
            <a:br>
              <a:rPr b="0" i="0" lang="nl" sz="1500" u="none" cap="none" strike="noStrike">
                <a:solidFill>
                  <a:srgbClr val="000000"/>
                </a:solidFill>
                <a:latin typeface="Calibri"/>
                <a:ea typeface="Calibri"/>
                <a:cs typeface="Calibri"/>
                <a:sym typeface="Calibri"/>
              </a:rPr>
            </a:br>
            <a:r>
              <a:rPr b="0" i="0" lang="nl" sz="1500" u="none" cap="none" strike="noStrike">
                <a:solidFill>
                  <a:srgbClr val="000000"/>
                </a:solidFill>
                <a:latin typeface="Calibri"/>
                <a:ea typeface="Calibri"/>
                <a:cs typeface="Calibri"/>
                <a:sym typeface="Calibri"/>
              </a:rPr>
              <a:t>Voeg de glitters toe zodat je een mooie galaxy klei krijgt. </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nl" sz="1500" u="none" cap="none" strike="noStrike">
                <a:solidFill>
                  <a:srgbClr val="000000"/>
                </a:solidFill>
                <a:latin typeface="Calibri"/>
                <a:ea typeface="Calibri"/>
                <a:cs typeface="Calibri"/>
                <a:sym typeface="Calibri"/>
              </a:rPr>
              <a:t>Om door te praten:</a:t>
            </a:r>
            <a:br>
              <a:rPr b="1" i="0" lang="nl" sz="1500" u="none" cap="none" strike="noStrike">
                <a:solidFill>
                  <a:srgbClr val="000000"/>
                </a:solidFill>
                <a:latin typeface="Calibri"/>
                <a:ea typeface="Calibri"/>
                <a:cs typeface="Calibri"/>
                <a:sym typeface="Calibri"/>
              </a:rPr>
            </a:br>
            <a:endParaRPr b="0" i="0" sz="15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nl" sz="1500" u="none" cap="none" strike="noStrike">
                <a:solidFill>
                  <a:srgbClr val="000000"/>
                </a:solidFill>
                <a:latin typeface="Calibri"/>
                <a:ea typeface="Calibri"/>
                <a:cs typeface="Calibri"/>
                <a:sym typeface="Calibri"/>
              </a:rPr>
              <a:t>Hoe kan het dat de wijzen aan een ster konden zien dat Jezus geboren was denk je?</a:t>
            </a:r>
            <a:br>
              <a:rPr lang="nl" sz="1500">
                <a:latin typeface="Calibri"/>
                <a:ea typeface="Calibri"/>
                <a:cs typeface="Calibri"/>
                <a:sym typeface="Calibri"/>
              </a:rPr>
            </a:br>
            <a:br>
              <a:rPr lang="nl" sz="1500">
                <a:latin typeface="Calibri"/>
                <a:ea typeface="Calibri"/>
                <a:cs typeface="Calibri"/>
                <a:sym typeface="Calibri"/>
              </a:rPr>
            </a:br>
            <a:r>
              <a:rPr b="0" i="0" lang="nl" sz="1500" u="none" cap="none" strike="noStrike">
                <a:solidFill>
                  <a:srgbClr val="000000"/>
                </a:solidFill>
                <a:latin typeface="Calibri"/>
                <a:ea typeface="Calibri"/>
                <a:cs typeface="Calibri"/>
                <a:sym typeface="Calibri"/>
              </a:rPr>
              <a:t>Wat zijn nog meer manieren waarop God de natuur kan gebruiken om tot mensen te spreken? </a:t>
            </a:r>
            <a:endParaRPr b="1" i="0" sz="15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Google Shape;59;g13978bf596c_0_16"/>
          <p:cNvSpPr txBox="1"/>
          <p:nvPr/>
        </p:nvSpPr>
        <p:spPr>
          <a:xfrm>
            <a:off x="664050" y="2280225"/>
            <a:ext cx="5529900" cy="5814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nl" sz="3600" u="none" cap="none" strike="noStrike">
                <a:solidFill>
                  <a:srgbClr val="000000"/>
                </a:solidFill>
                <a:latin typeface="Calibri"/>
                <a:ea typeface="Calibri"/>
                <a:cs typeface="Calibri"/>
                <a:sym typeface="Calibri"/>
              </a:rPr>
              <a:t>Recept sterrenklei </a:t>
            </a:r>
            <a:endParaRPr b="0" i="0" sz="3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1"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nl" sz="1600" u="none" cap="none" strike="noStrike">
                <a:solidFill>
                  <a:srgbClr val="000000"/>
                </a:solidFill>
                <a:latin typeface="Calibri"/>
                <a:ea typeface="Calibri"/>
                <a:cs typeface="Calibri"/>
                <a:sym typeface="Calibri"/>
              </a:rPr>
              <a:t>Ingrediënten:</a:t>
            </a:r>
            <a:endParaRPr b="0" i="0" sz="1600" u="none" cap="none" strike="noStrike">
              <a:solidFill>
                <a:srgbClr val="000000"/>
              </a:solidFill>
              <a:latin typeface="Arial"/>
              <a:ea typeface="Arial"/>
              <a:cs typeface="Arial"/>
              <a:sym typeface="Arial"/>
            </a:endParaRPr>
          </a:p>
          <a:p>
            <a:pPr indent="-330200" lvl="0" marL="914400" marR="0" rtl="0" algn="l">
              <a:lnSpc>
                <a:spcPct val="100000"/>
              </a:lnSpc>
              <a:spcBef>
                <a:spcPts val="0"/>
              </a:spcBef>
              <a:spcAft>
                <a:spcPts val="0"/>
              </a:spcAft>
              <a:buClr>
                <a:srgbClr val="000000"/>
              </a:buClr>
              <a:buSzPts val="1600"/>
              <a:buFont typeface="Arial"/>
              <a:buChar char="-"/>
            </a:pPr>
            <a:r>
              <a:rPr b="0" i="0" lang="nl" sz="1500" u="none" cap="none" strike="noStrike">
                <a:solidFill>
                  <a:srgbClr val="000000"/>
                </a:solidFill>
                <a:latin typeface="Calibri"/>
                <a:ea typeface="Calibri"/>
                <a:cs typeface="Calibri"/>
                <a:sym typeface="Calibri"/>
              </a:rPr>
              <a:t>260 gram bloem </a:t>
            </a:r>
            <a:endParaRPr b="0" i="0" sz="1500" u="none" cap="none" strike="noStrike">
              <a:solidFill>
                <a:srgbClr val="000000"/>
              </a:solidFill>
              <a:latin typeface="Calibri"/>
              <a:ea typeface="Calibri"/>
              <a:cs typeface="Calibri"/>
              <a:sym typeface="Calibri"/>
            </a:endParaRPr>
          </a:p>
          <a:p>
            <a:pPr indent="-330200" lvl="0" marL="914400" marR="0" rtl="0" algn="l">
              <a:lnSpc>
                <a:spcPct val="100000"/>
              </a:lnSpc>
              <a:spcBef>
                <a:spcPts val="0"/>
              </a:spcBef>
              <a:spcAft>
                <a:spcPts val="0"/>
              </a:spcAft>
              <a:buClr>
                <a:srgbClr val="000000"/>
              </a:buClr>
              <a:buSzPts val="1600"/>
              <a:buFont typeface="Arial"/>
              <a:buChar char="-"/>
            </a:pPr>
            <a:r>
              <a:rPr b="0" i="0" lang="nl" sz="1500" u="none" cap="none" strike="noStrike">
                <a:solidFill>
                  <a:srgbClr val="000000"/>
                </a:solidFill>
                <a:latin typeface="Calibri"/>
                <a:ea typeface="Calibri"/>
                <a:cs typeface="Calibri"/>
                <a:sym typeface="Calibri"/>
              </a:rPr>
              <a:t>100 gram zout</a:t>
            </a:r>
            <a:endParaRPr b="0" i="0" sz="1500" u="none" cap="none" strike="noStrike">
              <a:solidFill>
                <a:srgbClr val="000000"/>
              </a:solidFill>
              <a:latin typeface="Calibri"/>
              <a:ea typeface="Calibri"/>
              <a:cs typeface="Calibri"/>
              <a:sym typeface="Calibri"/>
            </a:endParaRPr>
          </a:p>
          <a:p>
            <a:pPr indent="-330200" lvl="0" marL="914400" marR="0" rtl="0" algn="l">
              <a:lnSpc>
                <a:spcPct val="100000"/>
              </a:lnSpc>
              <a:spcBef>
                <a:spcPts val="0"/>
              </a:spcBef>
              <a:spcAft>
                <a:spcPts val="0"/>
              </a:spcAft>
              <a:buClr>
                <a:srgbClr val="000000"/>
              </a:buClr>
              <a:buSzPts val="1600"/>
              <a:buFont typeface="Arial"/>
              <a:buChar char="-"/>
            </a:pPr>
            <a:r>
              <a:rPr b="0" i="0" lang="nl" sz="1500" u="none" cap="none" strike="noStrike">
                <a:solidFill>
                  <a:srgbClr val="000000"/>
                </a:solidFill>
                <a:latin typeface="Calibri"/>
                <a:ea typeface="Calibri"/>
                <a:cs typeface="Calibri"/>
                <a:sym typeface="Calibri"/>
              </a:rPr>
              <a:t>350 ml kokent water </a:t>
            </a:r>
            <a:endParaRPr b="0" i="0" sz="1500" u="none" cap="none" strike="noStrike">
              <a:solidFill>
                <a:srgbClr val="000000"/>
              </a:solidFill>
              <a:latin typeface="Calibri"/>
              <a:ea typeface="Calibri"/>
              <a:cs typeface="Calibri"/>
              <a:sym typeface="Calibri"/>
            </a:endParaRPr>
          </a:p>
          <a:p>
            <a:pPr indent="-330200" lvl="0" marL="914400" marR="0" rtl="0" algn="l">
              <a:lnSpc>
                <a:spcPct val="100000"/>
              </a:lnSpc>
              <a:spcBef>
                <a:spcPts val="0"/>
              </a:spcBef>
              <a:spcAft>
                <a:spcPts val="0"/>
              </a:spcAft>
              <a:buClr>
                <a:srgbClr val="000000"/>
              </a:buClr>
              <a:buSzPts val="1600"/>
              <a:buFont typeface="Arial"/>
              <a:buChar char="-"/>
            </a:pPr>
            <a:r>
              <a:rPr b="0" i="0" lang="nl" sz="1500" u="none" cap="none" strike="noStrike">
                <a:solidFill>
                  <a:srgbClr val="000000"/>
                </a:solidFill>
                <a:latin typeface="Calibri"/>
                <a:ea typeface="Calibri"/>
                <a:cs typeface="Calibri"/>
                <a:sym typeface="Calibri"/>
              </a:rPr>
              <a:t>2 eetlepels babyolie</a:t>
            </a:r>
            <a:endParaRPr b="0" i="0" sz="1500" u="none" cap="none" strike="noStrike">
              <a:solidFill>
                <a:srgbClr val="000000"/>
              </a:solidFill>
              <a:latin typeface="Calibri"/>
              <a:ea typeface="Calibri"/>
              <a:cs typeface="Calibri"/>
              <a:sym typeface="Calibri"/>
            </a:endParaRPr>
          </a:p>
          <a:p>
            <a:pPr indent="-330200" lvl="0" marL="914400" marR="0" rtl="0" algn="l">
              <a:lnSpc>
                <a:spcPct val="100000"/>
              </a:lnSpc>
              <a:spcBef>
                <a:spcPts val="0"/>
              </a:spcBef>
              <a:spcAft>
                <a:spcPts val="0"/>
              </a:spcAft>
              <a:buClr>
                <a:srgbClr val="000000"/>
              </a:buClr>
              <a:buSzPts val="1600"/>
              <a:buFont typeface="Arial"/>
              <a:buChar char="-"/>
            </a:pPr>
            <a:r>
              <a:rPr b="0" i="0" lang="nl" sz="1500" u="none" cap="none" strike="noStrike">
                <a:solidFill>
                  <a:srgbClr val="000000"/>
                </a:solidFill>
                <a:latin typeface="Calibri"/>
                <a:ea typeface="Calibri"/>
                <a:cs typeface="Calibri"/>
                <a:sym typeface="Calibri"/>
              </a:rPr>
              <a:t>2 eetlepels wijnsteenbakpoeder</a:t>
            </a:r>
            <a:endParaRPr b="0" i="0" sz="1500" u="none" cap="none" strike="noStrike">
              <a:solidFill>
                <a:srgbClr val="000000"/>
              </a:solidFill>
              <a:latin typeface="Calibri"/>
              <a:ea typeface="Calibri"/>
              <a:cs typeface="Calibri"/>
              <a:sym typeface="Calibri"/>
            </a:endParaRPr>
          </a:p>
          <a:p>
            <a:pPr indent="-330200" lvl="0" marL="914400" marR="0" rtl="0" algn="l">
              <a:lnSpc>
                <a:spcPct val="100000"/>
              </a:lnSpc>
              <a:spcBef>
                <a:spcPts val="0"/>
              </a:spcBef>
              <a:spcAft>
                <a:spcPts val="0"/>
              </a:spcAft>
              <a:buClr>
                <a:srgbClr val="000000"/>
              </a:buClr>
              <a:buSzPts val="1600"/>
              <a:buFont typeface="Arial"/>
              <a:buChar char="-"/>
            </a:pPr>
            <a:r>
              <a:rPr b="0" i="0" lang="nl" sz="1500" u="none" cap="none" strike="noStrike">
                <a:solidFill>
                  <a:srgbClr val="000000"/>
                </a:solidFill>
                <a:latin typeface="Calibri"/>
                <a:ea typeface="Calibri"/>
                <a:cs typeface="Calibri"/>
                <a:sym typeface="Calibri"/>
              </a:rPr>
              <a:t>zwarte voedingskleurstof naar wens</a:t>
            </a:r>
            <a:endParaRPr b="0" i="0" sz="1500" u="none" cap="none" strike="noStrike">
              <a:solidFill>
                <a:srgbClr val="000000"/>
              </a:solidFill>
              <a:latin typeface="Calibri"/>
              <a:ea typeface="Calibri"/>
              <a:cs typeface="Calibri"/>
              <a:sym typeface="Calibri"/>
            </a:endParaRPr>
          </a:p>
          <a:p>
            <a:pPr indent="-330200" lvl="0" marL="914400" marR="0" rtl="0" algn="l">
              <a:lnSpc>
                <a:spcPct val="100000"/>
              </a:lnSpc>
              <a:spcBef>
                <a:spcPts val="0"/>
              </a:spcBef>
              <a:spcAft>
                <a:spcPts val="0"/>
              </a:spcAft>
              <a:buClr>
                <a:srgbClr val="000000"/>
              </a:buClr>
              <a:buSzPts val="1600"/>
              <a:buFont typeface="Arial"/>
              <a:buChar char="-"/>
            </a:pPr>
            <a:r>
              <a:rPr b="0" i="0" lang="nl" sz="1500" u="none" cap="none" strike="noStrike">
                <a:solidFill>
                  <a:srgbClr val="000000"/>
                </a:solidFill>
                <a:latin typeface="Calibri"/>
                <a:ea typeface="Calibri"/>
                <a:cs typeface="Calibri"/>
                <a:sym typeface="Calibri"/>
              </a:rPr>
              <a:t>3-5 druppels glycerine </a:t>
            </a:r>
            <a:endParaRPr b="0" i="0" sz="1500" u="none" cap="none" strike="noStrike">
              <a:solidFill>
                <a:srgbClr val="000000"/>
              </a:solidFill>
              <a:latin typeface="Calibri"/>
              <a:ea typeface="Calibri"/>
              <a:cs typeface="Calibri"/>
              <a:sym typeface="Calibri"/>
            </a:endParaRPr>
          </a:p>
          <a:p>
            <a:pPr indent="-330200" lvl="0" marL="914400" marR="0" rtl="0" algn="l">
              <a:lnSpc>
                <a:spcPct val="100000"/>
              </a:lnSpc>
              <a:spcBef>
                <a:spcPts val="0"/>
              </a:spcBef>
              <a:spcAft>
                <a:spcPts val="0"/>
              </a:spcAft>
              <a:buClr>
                <a:srgbClr val="000000"/>
              </a:buClr>
              <a:buSzPts val="1600"/>
              <a:buFont typeface="Arial"/>
              <a:buChar char="-"/>
            </a:pPr>
            <a:r>
              <a:rPr b="0" i="0" lang="nl" sz="1500" u="none" cap="none" strike="noStrike">
                <a:solidFill>
                  <a:srgbClr val="000000"/>
                </a:solidFill>
                <a:latin typeface="Calibri"/>
                <a:ea typeface="Calibri"/>
                <a:cs typeface="Calibri"/>
                <a:sym typeface="Calibri"/>
              </a:rPr>
              <a:t>glitters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nl" sz="1100" u="none" cap="none" strike="noStrike">
                <a:solidFill>
                  <a:srgbClr val="000000"/>
                </a:solidFill>
                <a:latin typeface="Arial"/>
                <a:ea typeface="Arial"/>
                <a:cs typeface="Arial"/>
                <a:sym typeface="Arial"/>
              </a:rPr>
              <a:t>Bron: </a:t>
            </a:r>
            <a:r>
              <a:rPr b="0" i="0" lang="nl" sz="1100" u="none" cap="none" strike="noStrike">
                <a:solidFill>
                  <a:srgbClr val="000000"/>
                </a:solidFill>
                <a:uFill>
                  <a:noFill/>
                </a:uFill>
                <a:latin typeface="Arial"/>
                <a:ea typeface="Arial"/>
                <a:cs typeface="Arial"/>
                <a:sym typeface="Arial"/>
                <a:hlinkClick r:id="rId4">
                  <a:extLst>
                    <a:ext uri="{A12FA001-AC4F-418D-AE19-62706E023703}">
                      <ahyp:hlinkClr val="tx"/>
                    </a:ext>
                  </a:extLst>
                </a:hlinkClick>
              </a:rPr>
              <a:t>https://www.growingajeweledrose.com/2015/01/galaxy-dough-play-recipe.html</a:t>
            </a:r>
            <a:r>
              <a:rPr b="0" i="0" lang="nl" sz="1100" u="none" cap="none" strike="noStrike">
                <a:solidFill>
                  <a:srgbClr val="000000"/>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1" i="0" sz="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pic>
        <p:nvPicPr>
          <p:cNvPr id="60" name="Google Shape;60;g13978bf596c_0_16"/>
          <p:cNvPicPr preferRelativeResize="0"/>
          <p:nvPr/>
        </p:nvPicPr>
        <p:blipFill rotWithShape="1">
          <a:blip r:embed="rId5">
            <a:alphaModFix/>
          </a:blip>
          <a:srcRect b="0" l="0" r="0" t="0"/>
          <a:stretch/>
        </p:blipFill>
        <p:spPr>
          <a:xfrm>
            <a:off x="1174976" y="5823725"/>
            <a:ext cx="4159024" cy="27709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CE5CD"/>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